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3E1C526-5014-48E9-94F7-0DF959C24E0C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F20CA92-748C-41CD-8D31-CD329DF421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E1C526-5014-48E9-94F7-0DF959C24E0C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20CA92-748C-41CD-8D31-CD329DF4213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E1C526-5014-48E9-94F7-0DF959C24E0C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20CA92-748C-41CD-8D31-CD329DF4213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E1C526-5014-48E9-94F7-0DF959C24E0C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20CA92-748C-41CD-8D31-CD329DF4213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E1C526-5014-48E9-94F7-0DF959C24E0C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20CA92-748C-41CD-8D31-CD329DF4213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E1C526-5014-48E9-94F7-0DF959C24E0C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20CA92-748C-41CD-8D31-CD329DF4213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E1C526-5014-48E9-94F7-0DF959C24E0C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20CA92-748C-41CD-8D31-CD329DF421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3E1C526-5014-48E9-94F7-0DF959C24E0C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20CA92-748C-41CD-8D31-CD329DF4213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3E1C526-5014-48E9-94F7-0DF959C24E0C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F20CA92-748C-41CD-8D31-CD329DF4213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E1C526-5014-48E9-94F7-0DF959C24E0C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20CA92-748C-41CD-8D31-CD329DF421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E1C526-5014-48E9-94F7-0DF959C24E0C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20CA92-748C-41CD-8D31-CD329DF421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3E1C526-5014-48E9-94F7-0DF959C24E0C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F20CA92-748C-41CD-8D31-CD329DF4213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1604" y="642919"/>
            <a:ext cx="6929486" cy="4143404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Дистанционные занятия объединения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«Радуга чудес 2»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педагога дополнительного образования Михайлиной А.В</a:t>
            </a:r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07.04.2020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Рисование мятой бумагой «Розы»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Здравствуйте!  В условиях карантина наши занятия будут проводиться дистанционно. Предоставленные  материалы вы можете использовать в свободное от учебы время.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Screenshot_20200407-212719.png"/>
          <p:cNvPicPr>
            <a:picLocks noChangeAspect="1"/>
          </p:cNvPicPr>
          <p:nvPr/>
        </p:nvPicPr>
        <p:blipFill>
          <a:blip r:embed="rId2"/>
          <a:srcRect t="9375" b="30208"/>
          <a:stretch>
            <a:fillRect/>
          </a:stretch>
        </p:blipFill>
        <p:spPr>
          <a:xfrm>
            <a:off x="1643042" y="2357430"/>
            <a:ext cx="3286135" cy="352957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650125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09.04.2020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Рисование мятой бумагой «Сирень»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14.04.2020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Рисование с помощью пластиковой бутылки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Screenshot_20200407-212238.png"/>
          <p:cNvPicPr>
            <a:picLocks noChangeAspect="1"/>
          </p:cNvPicPr>
          <p:nvPr/>
        </p:nvPicPr>
        <p:blipFill>
          <a:blip r:embed="rId2"/>
          <a:srcRect t="25000" b="26041"/>
          <a:stretch>
            <a:fillRect/>
          </a:stretch>
        </p:blipFill>
        <p:spPr>
          <a:xfrm>
            <a:off x="1571604" y="1142984"/>
            <a:ext cx="2462314" cy="2143140"/>
          </a:xfrm>
          <a:prstGeom prst="rect">
            <a:avLst/>
          </a:prstGeom>
        </p:spPr>
      </p:pic>
      <p:pic>
        <p:nvPicPr>
          <p:cNvPr id="6" name="Рисунок 5" descr="Screenshot_20181120-223351.png"/>
          <p:cNvPicPr>
            <a:picLocks noChangeAspect="1"/>
          </p:cNvPicPr>
          <p:nvPr/>
        </p:nvPicPr>
        <p:blipFill>
          <a:blip r:embed="rId3" cstate="print"/>
          <a:srcRect l="7407" t="12500" r="7407" b="13541"/>
          <a:stretch>
            <a:fillRect/>
          </a:stretch>
        </p:blipFill>
        <p:spPr>
          <a:xfrm>
            <a:off x="3643306" y="4000504"/>
            <a:ext cx="1643074" cy="25360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00792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16.04.2020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рисунок линиями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21.04.2020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Кормушка для птиц из пластиковой бутылки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creenshot_20200305-232046.png"/>
          <p:cNvPicPr>
            <a:picLocks noChangeAspect="1"/>
          </p:cNvPicPr>
          <p:nvPr/>
        </p:nvPicPr>
        <p:blipFill>
          <a:blip r:embed="rId2" cstate="print"/>
          <a:srcRect t="14583" b="25000"/>
          <a:stretch>
            <a:fillRect/>
          </a:stretch>
        </p:blipFill>
        <p:spPr>
          <a:xfrm>
            <a:off x="1428728" y="1142984"/>
            <a:ext cx="2128345" cy="2286016"/>
          </a:xfrm>
          <a:prstGeom prst="rect">
            <a:avLst/>
          </a:prstGeom>
        </p:spPr>
      </p:pic>
      <p:pic>
        <p:nvPicPr>
          <p:cNvPr id="5" name="Рисунок 4" descr="Screenshot_20200413-232827.png"/>
          <p:cNvPicPr>
            <a:picLocks noChangeAspect="1"/>
          </p:cNvPicPr>
          <p:nvPr/>
        </p:nvPicPr>
        <p:blipFill>
          <a:blip r:embed="rId3" cstate="print"/>
          <a:srcRect l="3703" t="13541" r="12963" b="22917"/>
          <a:stretch>
            <a:fillRect/>
          </a:stretch>
        </p:blipFill>
        <p:spPr>
          <a:xfrm>
            <a:off x="3357554" y="4572008"/>
            <a:ext cx="1469749" cy="199232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7223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23.04.2020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Аист из ватных дисков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creenshot_20200317-225354.png"/>
          <p:cNvPicPr>
            <a:picLocks noChangeAspect="1"/>
          </p:cNvPicPr>
          <p:nvPr/>
        </p:nvPicPr>
        <p:blipFill>
          <a:blip r:embed="rId2"/>
          <a:srcRect l="22222" t="4166" r="22222" b="15625"/>
          <a:stretch>
            <a:fillRect/>
          </a:stretch>
        </p:blipFill>
        <p:spPr>
          <a:xfrm>
            <a:off x="1000100" y="1142984"/>
            <a:ext cx="1651424" cy="4238654"/>
          </a:xfrm>
          <a:prstGeom prst="rect">
            <a:avLst/>
          </a:prstGeom>
        </p:spPr>
      </p:pic>
      <p:pic>
        <p:nvPicPr>
          <p:cNvPr id="5" name="Рисунок 4" descr="Screenshot_20200317-225324.png"/>
          <p:cNvPicPr>
            <a:picLocks noChangeAspect="1"/>
          </p:cNvPicPr>
          <p:nvPr/>
        </p:nvPicPr>
        <p:blipFill>
          <a:blip r:embed="rId3"/>
          <a:srcRect t="17708" b="18750"/>
          <a:stretch>
            <a:fillRect/>
          </a:stretch>
        </p:blipFill>
        <p:spPr>
          <a:xfrm>
            <a:off x="3286116" y="1428736"/>
            <a:ext cx="3035508" cy="34290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92935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28.04.2020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Звезда Победы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30.04.2020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Тема: Открытка на  Мая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creenshot_20200209-222449.png"/>
          <p:cNvPicPr>
            <a:picLocks noChangeAspect="1"/>
          </p:cNvPicPr>
          <p:nvPr/>
        </p:nvPicPr>
        <p:blipFill>
          <a:blip r:embed="rId2" cstate="print"/>
          <a:srcRect t="16666" b="22917"/>
          <a:stretch>
            <a:fillRect/>
          </a:stretch>
        </p:blipFill>
        <p:spPr>
          <a:xfrm>
            <a:off x="1571604" y="1142984"/>
            <a:ext cx="1862302" cy="2000264"/>
          </a:xfrm>
          <a:prstGeom prst="rect">
            <a:avLst/>
          </a:prstGeom>
        </p:spPr>
      </p:pic>
      <p:pic>
        <p:nvPicPr>
          <p:cNvPr id="5" name="Рисунок 4" descr="Screenshot_20200411-001855.png"/>
          <p:cNvPicPr>
            <a:picLocks noChangeAspect="1"/>
          </p:cNvPicPr>
          <p:nvPr/>
        </p:nvPicPr>
        <p:blipFill>
          <a:blip r:embed="rId3"/>
          <a:srcRect l="7407" t="21875" r="5555" b="26041"/>
          <a:stretch>
            <a:fillRect/>
          </a:stretch>
        </p:blipFill>
        <p:spPr>
          <a:xfrm>
            <a:off x="2857488" y="3929066"/>
            <a:ext cx="2350310" cy="25003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57364"/>
            <a:ext cx="8229600" cy="2071702"/>
          </a:xfrm>
        </p:spPr>
        <p:txBody>
          <a:bodyPr/>
          <a:lstStyle/>
          <a:p>
            <a:pPr algn="ctr"/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41</TotalTime>
  <Words>90</Words>
  <Application>Microsoft Office PowerPoint</Application>
  <PresentationFormat>Экран (4:3)</PresentationFormat>
  <Paragraphs>39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Открытая</vt:lpstr>
      <vt:lpstr>Дистанционные занятия объединения  «Радуга чудес 2»  педагога дополнительного образования Михайлиной А.В</vt:lpstr>
      <vt:lpstr>Здравствуйте!  В условиях карантина наши занятия будут проводиться дистанционно. Предоставленные  материалы вы можете использовать в свободное от учебы время.</vt:lpstr>
      <vt:lpstr>Слайд 3</vt:lpstr>
      <vt:lpstr>Слайд 4</vt:lpstr>
      <vt:lpstr>Слайд 5</vt:lpstr>
      <vt:lpstr>Слайд 6</vt:lpstr>
      <vt:lpstr>Спасибо за внимание!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Дистанционные занятия объединения  «Радуга чудес 2»  педагога дополнительного образования Михайлиной А.В</dc:title>
  <dc:creator>User</dc:creator>
  <cp:lastModifiedBy>User</cp:lastModifiedBy>
  <cp:revision>5</cp:revision>
  <dcterms:created xsi:type="dcterms:W3CDTF">2020-04-26T17:59:06Z</dcterms:created>
  <dcterms:modified xsi:type="dcterms:W3CDTF">2020-04-26T18:40:58Z</dcterms:modified>
</cp:coreProperties>
</file>